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8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82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91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334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59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34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847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17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31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6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96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62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84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28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91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7FD775-295B-4D51-894C-6E98189CB5E6}" type="datetimeFigureOut">
              <a:rPr lang="cs-CZ" smtClean="0"/>
              <a:t>17.1.2015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D7262B-B5DD-4A44-88E3-0EAC8BF699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517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Jméno skladatele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Jméno tvůrce referátu a prezentace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4212" y="1253159"/>
            <a:ext cx="446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PREZENTACE SAMOSTATNÉ PRÁCE - HN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776405">
            <a:off x="10967093" y="387866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vzor</a:t>
            </a:r>
            <a:endParaRPr lang="cs-CZ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6" y="104022"/>
            <a:ext cx="1316654" cy="58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104802"/>
            <a:ext cx="8534400" cy="1507067"/>
          </a:xfrm>
        </p:spPr>
        <p:txBody>
          <a:bodyPr/>
          <a:lstStyle/>
          <a:p>
            <a:r>
              <a:rPr lang="cs-CZ" dirty="0" smtClean="0"/>
              <a:t>Životopis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877" y="1476633"/>
            <a:ext cx="8534400" cy="665205"/>
          </a:xfrm>
        </p:spPr>
        <p:txBody>
          <a:bodyPr/>
          <a:lstStyle/>
          <a:p>
            <a:r>
              <a:rPr lang="cs-CZ" dirty="0" smtClean="0"/>
              <a:t>Text, obrázek, fotografie apod.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6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41" y="344643"/>
            <a:ext cx="4496078" cy="63623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617837"/>
            <a:ext cx="8534401" cy="778881"/>
          </a:xfrm>
        </p:spPr>
        <p:txBody>
          <a:bodyPr/>
          <a:lstStyle/>
          <a:p>
            <a:r>
              <a:rPr lang="cs-CZ" dirty="0" smtClean="0"/>
              <a:t>Výčet děl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4426" y="2166551"/>
            <a:ext cx="5620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Ukázka některého z nejvýznamnějších děl autora</a:t>
            </a:r>
          </a:p>
          <a:p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Noty + zvuk 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07-Serse-(Xerxes),-opera,-HWV-40--Larghet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2540" y="3939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2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41340" y="1021492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Závěr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0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</TotalTime>
  <Words>34</Words>
  <Application>Microsoft Office PowerPoint</Application>
  <PresentationFormat>Širokoúhlá obrazovka</PresentationFormat>
  <Paragraphs>11</Paragraphs>
  <Slides>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Řez</vt:lpstr>
      <vt:lpstr>Jméno skladatele</vt:lpstr>
      <vt:lpstr>Životopis</vt:lpstr>
      <vt:lpstr>Výčet děl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Jméno skladatele</dc:title>
  <dc:creator>Ivan Tatar</dc:creator>
  <cp:lastModifiedBy>Ivan Tatar</cp:lastModifiedBy>
  <cp:revision>5</cp:revision>
  <dcterms:created xsi:type="dcterms:W3CDTF">2014-08-15T07:33:35Z</dcterms:created>
  <dcterms:modified xsi:type="dcterms:W3CDTF">2015-01-17T09:21:08Z</dcterms:modified>
</cp:coreProperties>
</file>